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7B1D-C2C2-4859-817F-C59AEE452EAA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B354-3927-44F6-A1D1-393CFFCF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21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7B1D-C2C2-4859-817F-C59AEE452EAA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B354-3927-44F6-A1D1-393CFFCF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29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7B1D-C2C2-4859-817F-C59AEE452EAA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B354-3927-44F6-A1D1-393CFFCF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681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7B1D-C2C2-4859-817F-C59AEE452EAA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B354-3927-44F6-A1D1-393CFFCF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051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7B1D-C2C2-4859-817F-C59AEE452EAA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B354-3927-44F6-A1D1-393CFFCF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13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7B1D-C2C2-4859-817F-C59AEE452EAA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B354-3927-44F6-A1D1-393CFFCF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40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7B1D-C2C2-4859-817F-C59AEE452EAA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B354-3927-44F6-A1D1-393CFFCF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72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7B1D-C2C2-4859-817F-C59AEE452EAA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B354-3927-44F6-A1D1-393CFFCF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42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7B1D-C2C2-4859-817F-C59AEE452EAA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B354-3927-44F6-A1D1-393CFFCF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33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7B1D-C2C2-4859-817F-C59AEE452EAA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B354-3927-44F6-A1D1-393CFFCF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93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7B1D-C2C2-4859-817F-C59AEE452EAA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B354-3927-44F6-A1D1-393CFFCF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28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F7B1D-C2C2-4859-817F-C59AEE452EAA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4B354-3927-44F6-A1D1-393CFFCF8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50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84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Evelyn Betancourt</dc:creator>
  <cp:lastModifiedBy>Evelyn Betancourt</cp:lastModifiedBy>
  <cp:revision>1</cp:revision>
  <dcterms:created xsi:type="dcterms:W3CDTF">2015-05-21T03:50:50Z</dcterms:created>
  <dcterms:modified xsi:type="dcterms:W3CDTF">2015-05-21T03:51:23Z</dcterms:modified>
</cp:coreProperties>
</file>